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91" r:id="rId14"/>
    <p:sldId id="297" r:id="rId15"/>
    <p:sldId id="294" r:id="rId16"/>
    <p:sldId id="286" r:id="rId17"/>
    <p:sldId id="292" r:id="rId18"/>
    <p:sldId id="296" r:id="rId19"/>
    <p:sldId id="295" r:id="rId20"/>
    <p:sldId id="290" r:id="rId21"/>
    <p:sldId id="298" r:id="rId22"/>
    <p:sldId id="293" r:id="rId23"/>
    <p:sldId id="260" r:id="rId24"/>
    <p:sldId id="287" r:id="rId25"/>
    <p:sldId id="288" r:id="rId26"/>
    <p:sldId id="289" r:id="rId27"/>
    <p:sldId id="262" r:id="rId28"/>
    <p:sldId id="263" r:id="rId29"/>
    <p:sldId id="264" r:id="rId30"/>
    <p:sldId id="265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20" userDrawn="1">
          <p15:clr>
            <a:srgbClr val="A4A3A4"/>
          </p15:clr>
        </p15:guide>
        <p15:guide id="3" orient="horz" pos="4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/>
    <p:restoredTop sz="94663"/>
  </p:normalViewPr>
  <p:slideViewPr>
    <p:cSldViewPr snapToGrid="0" snapToObjects="1" showGuides="1">
      <p:cViewPr>
        <p:scale>
          <a:sx n="125" d="100"/>
          <a:sy n="125" d="100"/>
        </p:scale>
        <p:origin x="2152" y="576"/>
      </p:cViewPr>
      <p:guideLst>
        <p:guide pos="120"/>
        <p:guide orient="horz" pos="4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B669-B850-0A4D-B660-DA0FE755B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E969E-F6C6-0E45-B741-B0E914B2E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CDCAF-BC2C-AC4A-946D-39C6E4A1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BA80F-8E7A-8C48-BEAF-9D23AA30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1AA10-DCA8-A54C-AE0B-C94487F6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30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D9D9-3415-F94C-A2C7-6C3724DD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99C7B-CDBB-C249-8436-86D87F38C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702A6-B64C-9746-AE12-ADE7856B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182F5-B97F-FF49-8E8F-9955AD62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A230-0B90-4241-A8D0-33B35B42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1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52796D-8129-AE47-8B9B-3E611D55C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D33A6-5BF5-F041-8BE7-4172BA29C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FAE5D-30A7-3E44-BB1D-E5E4794C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C99FF-A7F1-3147-A832-C052E71C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E8F69-0BEB-4943-8E7C-9479A94F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7003-5A08-9E4B-AFEC-AFEC78D1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9C72-F3EA-E94E-9C67-84170986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693BB-28DB-224E-8D57-6D822565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B4D19-FC4C-5849-AC68-3AD502EE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98BC6-E6A2-B94D-A091-1D722203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1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E51F3-E0F5-0048-BE56-EA60E1C17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7F234-9A6B-0F41-BA9A-2D82036E6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B3A1-71FD-C64F-9CD8-3DC3CAEC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38F0-930B-0C40-9A3D-4425330D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32E66-E70B-F045-B0D4-5CEFC44C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5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4073-23B3-984B-9A7B-92C4758D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64088-6921-7C49-8195-11DCB36D1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65632-6099-E441-885E-E8E0A257E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96785-B3BF-0942-967F-6353E12A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7E231-986E-A34F-971F-16511CDF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EE565-7A8E-0C4E-ADC1-B4229C5F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3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A485-6E73-AE41-92CB-1C2AB4A5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DFB56-4423-8C4F-A857-0699A184D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B514D-C1D4-2F41-BC25-043B913AE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9B5D9-83EB-FA44-BBF3-68A674E20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906C4-C478-EF4B-8CDB-47789BE9E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7FCD41-B710-404F-8E05-77CAA12E9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0976F-C2F4-DC40-A7A3-1B453098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38B35-B336-1144-8B53-B237F217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6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3E33-8489-3D48-AB56-3ADC5BC7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455D2-05A3-CA42-90BB-E18D46D9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54C19-694C-D341-8722-D67E721F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FBF61-B6EA-9945-89D4-83464437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7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6796F-7491-B943-8D72-F53DCD52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5BC32-A517-DF4F-B682-207A5EEFF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E5BCF-8FAA-254B-88CF-4ECF9E0E5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4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6738-3CCD-B640-B3BA-1EEC249C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B94A-FCA2-884A-856D-EED653E76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FF650-4F17-244E-A2DD-27368E436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2F8BC-283F-A44D-A6EE-2CE81711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2D5C1-F1B5-3B4C-9FBA-642C7EAF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6F164-2F9E-6445-94C6-4C053291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B94F-71B0-4B49-B5B9-2E5928D0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B2B1EB-B726-3C40-BC69-0257BD6B78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9D6D-D152-B04D-82DF-A4A02190A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8E4BF-CC1E-AF49-A1E8-B865764A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1748-FC4E-1A4C-A3BF-638A4422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4AA71-E955-C046-A3C9-4881338B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16C27-C26F-DD4B-B241-A4FD919D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29A6E-6332-B14F-B201-8A47F6D1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E9537-95A9-0144-9B41-1DC376598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219F4-AB4F-E841-98D7-B31C1E5D4673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0A686-CEF1-4A43-828C-4776FEEE2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864AF-774D-0749-AA4E-EBB0A6936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BE9AF-5276-474C-8494-8075AC04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3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Fossil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995" y="357351"/>
            <a:ext cx="2676088" cy="1964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70" y="357351"/>
            <a:ext cx="2677698" cy="1965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385" y="2446020"/>
            <a:ext cx="2677698" cy="19659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070" y="2446020"/>
            <a:ext cx="2677698" cy="1965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855" y="4534689"/>
            <a:ext cx="2677698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35735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Qs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8" y="376063"/>
            <a:ext cx="2674520" cy="1927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3341" y="394442"/>
            <a:ext cx="2625155" cy="1891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19649-0F79-E743-BF83-56693AFEB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39" y="2446020"/>
            <a:ext cx="2729776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20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and Post Groups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8" y="376063"/>
            <a:ext cx="2674520" cy="1927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3341" y="420717"/>
            <a:ext cx="2625155" cy="1839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9169" y="2464743"/>
            <a:ext cx="2676129" cy="1928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7854" y="2446020"/>
            <a:ext cx="2676129" cy="19659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54656" y="4572962"/>
            <a:ext cx="2625155" cy="189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35A30-B580-FC45-A259-076CCC74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548637" y="4555159"/>
            <a:ext cx="2674563" cy="19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47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Renewable 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52237" y="376063"/>
            <a:ext cx="2431601" cy="1927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4518" y="420717"/>
            <a:ext cx="2256262" cy="1839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4338" y="2464743"/>
            <a:ext cx="2365790" cy="1928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06786" y="2446020"/>
            <a:ext cx="2411727" cy="19659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73874" y="4572962"/>
            <a:ext cx="2386719" cy="189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35A30-B580-FC45-A259-076CCC74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41652" y="4555159"/>
            <a:ext cx="2341994" cy="19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3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9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Renewable M Post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5854" y="376063"/>
            <a:ext cx="2364367" cy="1927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4518" y="420717"/>
            <a:ext cx="2256262" cy="1839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4338" y="2464743"/>
            <a:ext cx="2365790" cy="1928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1076" y="2446020"/>
            <a:ext cx="2343147" cy="19659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1370" y="4572962"/>
            <a:ext cx="2331726" cy="189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35A30-B580-FC45-A259-076CCC74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41652" y="4577675"/>
            <a:ext cx="2341994" cy="188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1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9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Renewable M Post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7059" y="376063"/>
            <a:ext cx="2341956" cy="1927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4518" y="420717"/>
            <a:ext cx="2256261" cy="1839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4338" y="2464743"/>
            <a:ext cx="2365789" cy="1928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52506" y="2446020"/>
            <a:ext cx="2320287" cy="19659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17867" y="4572962"/>
            <a:ext cx="2298730" cy="189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35A30-B580-FC45-A259-076CCC74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85428" y="4577675"/>
            <a:ext cx="2254442" cy="188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224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Renewable M Pre Dev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5854" y="430771"/>
            <a:ext cx="2364367" cy="1817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4518" y="449159"/>
            <a:ext cx="2256262" cy="1782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4338" y="2494565"/>
            <a:ext cx="2365790" cy="1868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1076" y="2503509"/>
            <a:ext cx="2343147" cy="1850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1370" y="4597872"/>
            <a:ext cx="2331726" cy="1841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35A30-B580-FC45-A259-076CCC74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41652" y="4593816"/>
            <a:ext cx="2341994" cy="18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16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94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Fossil 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52237" y="376063"/>
            <a:ext cx="2431601" cy="1927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6786" y="376063"/>
            <a:ext cx="2431601" cy="192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4338" y="2464743"/>
            <a:ext cx="2365790" cy="1928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06786" y="2446020"/>
            <a:ext cx="2411727" cy="1965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62339" y="4554583"/>
            <a:ext cx="2320727" cy="18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0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254290"/>
            <a:ext cx="13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Fossil M Post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5854" y="376063"/>
            <a:ext cx="2364366" cy="1927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40403" y="376063"/>
            <a:ext cx="2364366" cy="192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4338" y="2464743"/>
            <a:ext cx="2365789" cy="1928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06786" y="2459800"/>
            <a:ext cx="2411727" cy="1938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62339" y="4554583"/>
            <a:ext cx="2320727" cy="18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254290"/>
            <a:ext cx="13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Fossil M Pre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5854" y="376063"/>
            <a:ext cx="2364366" cy="1927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40403" y="402709"/>
            <a:ext cx="2364366" cy="1874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4338" y="2464743"/>
            <a:ext cx="2365789" cy="19285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23691" y="2459800"/>
            <a:ext cx="2377917" cy="1938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62339" y="4554583"/>
            <a:ext cx="2320726" cy="18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0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254290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Fossil M Pre Dev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5854" y="405868"/>
            <a:ext cx="2364366" cy="186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40403" y="405868"/>
            <a:ext cx="2364366" cy="1867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4338" y="2494566"/>
            <a:ext cx="2365789" cy="1868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06786" y="2476421"/>
            <a:ext cx="2411727" cy="19051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62339" y="4583837"/>
            <a:ext cx="2320727" cy="18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8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05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Fossil Pre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8" y="357351"/>
            <a:ext cx="2674521" cy="1964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47854" y="357351"/>
            <a:ext cx="2676130" cy="1965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9169" y="2446020"/>
            <a:ext cx="2676130" cy="19659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7854" y="2446020"/>
            <a:ext cx="2676130" cy="1965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1639" y="4534689"/>
            <a:ext cx="2676130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18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Indices 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52238" y="376063"/>
            <a:ext cx="2431599" cy="1927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6787" y="376063"/>
            <a:ext cx="2431599" cy="192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4338" y="2491404"/>
            <a:ext cx="2365790" cy="18751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06786" y="2473199"/>
            <a:ext cx="2411727" cy="19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0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Indices M Pre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7060" y="376063"/>
            <a:ext cx="2341955" cy="1927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57211" y="376063"/>
            <a:ext cx="2330750" cy="192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27947" y="2491404"/>
            <a:ext cx="2278571" cy="18751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0128" y="2473199"/>
            <a:ext cx="2345042" cy="19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54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Indices M Post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5854" y="376063"/>
            <a:ext cx="2364366" cy="1927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40403" y="376063"/>
            <a:ext cx="2364366" cy="192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17045" y="2491404"/>
            <a:ext cx="2300375" cy="18751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0128" y="2473199"/>
            <a:ext cx="2345042" cy="19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9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A6E03-E6E8-2949-AA00-0A175604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1546" y="1022572"/>
            <a:ext cx="3460897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B0BD0-CFFF-E749-BB4E-942CDE36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09557" y="1022572"/>
            <a:ext cx="3333307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6C3B6-01F4-E346-B42E-87257BDFCD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2780" y="3839975"/>
            <a:ext cx="34608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77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A6E03-E6E8-2949-AA00-0A175604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79810" y="1217741"/>
            <a:ext cx="3460895" cy="2352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B0BD0-CFFF-E749-BB4E-942CDE36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09557" y="1256615"/>
            <a:ext cx="3333306" cy="2275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6C3B6-01F4-E346-B42E-87257BDFCD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6148" y="3703475"/>
            <a:ext cx="3460896" cy="2490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3432A-1D88-174B-B36B-A50347E01BFD}"/>
              </a:ext>
            </a:extLst>
          </p:cNvPr>
          <p:cNvSpPr txBox="1"/>
          <p:nvPr/>
        </p:nvSpPr>
        <p:spPr>
          <a:xfrm>
            <a:off x="672662" y="420414"/>
            <a:ext cx="113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Pre</a:t>
            </a:r>
          </a:p>
        </p:txBody>
      </p:sp>
    </p:spTree>
    <p:extLst>
      <p:ext uri="{BB962C8B-B14F-4D97-AF65-F5344CB8AC3E}">
        <p14:creationId xmlns:p14="http://schemas.microsoft.com/office/powerpoint/2010/main" val="169669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A6E03-E6E8-2949-AA00-0A175604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79809" y="1249414"/>
            <a:ext cx="3460896" cy="2289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B0BD0-CFFF-E749-BB4E-942CDE36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09557" y="1283070"/>
            <a:ext cx="3333306" cy="2222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6C3B6-01F4-E346-B42E-87257BDFCD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6148" y="3718913"/>
            <a:ext cx="3460896" cy="2459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3432A-1D88-174B-B36B-A50347E01BFD}"/>
              </a:ext>
            </a:extLst>
          </p:cNvPr>
          <p:cNvSpPr txBox="1"/>
          <p:nvPr/>
        </p:nvSpPr>
        <p:spPr>
          <a:xfrm>
            <a:off x="672662" y="420414"/>
            <a:ext cx="122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Post</a:t>
            </a:r>
          </a:p>
        </p:txBody>
      </p:sp>
    </p:spTree>
    <p:extLst>
      <p:ext uri="{BB962C8B-B14F-4D97-AF65-F5344CB8AC3E}">
        <p14:creationId xmlns:p14="http://schemas.microsoft.com/office/powerpoint/2010/main" val="172216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A6E03-E6E8-2949-AA00-0A175604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0997" y="1283070"/>
            <a:ext cx="2977694" cy="2289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B0BD0-CFFF-E749-BB4E-942CDE36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1136" y="1283070"/>
            <a:ext cx="2890149" cy="2222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6C3B6-01F4-E346-B42E-87257BDFCD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0668" y="3666361"/>
            <a:ext cx="3199176" cy="2459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3432A-1D88-174B-B36B-A50347E01BFD}"/>
              </a:ext>
            </a:extLst>
          </p:cNvPr>
          <p:cNvSpPr txBox="1"/>
          <p:nvPr/>
        </p:nvSpPr>
        <p:spPr>
          <a:xfrm>
            <a:off x="672662" y="420414"/>
            <a:ext cx="118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Dev</a:t>
            </a:r>
          </a:p>
        </p:txBody>
      </p:sp>
    </p:spTree>
    <p:extLst>
      <p:ext uri="{BB962C8B-B14F-4D97-AF65-F5344CB8AC3E}">
        <p14:creationId xmlns:p14="http://schemas.microsoft.com/office/powerpoint/2010/main" val="417834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8EEF1-37C2-874F-B38E-683726DE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651000"/>
            <a:ext cx="53848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BAC76-A2E7-F341-B775-7C68B9AE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80" y="1651000"/>
            <a:ext cx="5384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62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6B5257-D768-8041-8232-2CCF0790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447800"/>
            <a:ext cx="5384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2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E35B0-7D86-3146-A8D4-CBE74296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651000"/>
            <a:ext cx="53848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1A28-938F-D64E-8338-EA1D3F1D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52" y="1651000"/>
            <a:ext cx="5384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14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Fossil Post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8" y="357351"/>
            <a:ext cx="2674521" cy="1964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47854" y="357351"/>
            <a:ext cx="2676130" cy="1965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9169" y="2446020"/>
            <a:ext cx="2676130" cy="19659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7854" y="2446020"/>
            <a:ext cx="2676130" cy="1965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1639" y="4534689"/>
            <a:ext cx="2676130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83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55FE2-3FC0-8546-BD48-6ACEE5CE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9" y="1651000"/>
            <a:ext cx="5384800" cy="355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88BB1-9E21-514B-A948-3E96470F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53" y="1651000"/>
            <a:ext cx="5384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7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82B1B9-A81D-D949-939E-21E7DA8D8E8B}"/>
              </a:ext>
            </a:extLst>
          </p:cNvPr>
          <p:cNvSpPr/>
          <p:nvPr/>
        </p:nvSpPr>
        <p:spPr>
          <a:xfrm>
            <a:off x="6096000" y="2807730"/>
            <a:ext cx="5171090" cy="146997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A9BD4-1F2E-244F-B9FC-62D729EC88D1}"/>
              </a:ext>
            </a:extLst>
          </p:cNvPr>
          <p:cNvSpPr/>
          <p:nvPr/>
        </p:nvSpPr>
        <p:spPr>
          <a:xfrm>
            <a:off x="924911" y="2797220"/>
            <a:ext cx="5171090" cy="1469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62D725-C6A1-7B4C-979F-ED8BEB1A5D63}"/>
              </a:ext>
            </a:extLst>
          </p:cNvPr>
          <p:cNvSpPr/>
          <p:nvPr/>
        </p:nvSpPr>
        <p:spPr>
          <a:xfrm>
            <a:off x="2396359" y="1513487"/>
            <a:ext cx="7241627" cy="3468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E70BD-5274-2143-B7BA-750483E40C84}"/>
              </a:ext>
            </a:extLst>
          </p:cNvPr>
          <p:cNvSpPr txBox="1"/>
          <p:nvPr/>
        </p:nvSpPr>
        <p:spPr>
          <a:xfrm>
            <a:off x="4503683" y="1513487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5 years of data – 2016 to 2021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B820E5-9E62-ED43-ADCA-0E49716356E0}"/>
              </a:ext>
            </a:extLst>
          </p:cNvPr>
          <p:cNvCxnSpPr>
            <a:cxnSpLocks/>
          </p:cNvCxnSpPr>
          <p:nvPr/>
        </p:nvCxnSpPr>
        <p:spPr>
          <a:xfrm flipH="1">
            <a:off x="3237186" y="1888076"/>
            <a:ext cx="1266496" cy="886655"/>
          </a:xfrm>
          <a:prstGeom prst="line">
            <a:avLst/>
          </a:prstGeom>
          <a:ln w="285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C8CE9E-A9DC-3040-AD74-94BC29254E61}"/>
              </a:ext>
            </a:extLst>
          </p:cNvPr>
          <p:cNvCxnSpPr>
            <a:cxnSpLocks/>
          </p:cNvCxnSpPr>
          <p:nvPr/>
        </p:nvCxnSpPr>
        <p:spPr>
          <a:xfrm>
            <a:off x="7472855" y="1893329"/>
            <a:ext cx="1460938" cy="903892"/>
          </a:xfrm>
          <a:prstGeom prst="line">
            <a:avLst/>
          </a:prstGeom>
          <a:ln w="28575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0C0E9C-92F5-C94D-8609-9AF66CC4ADA1}"/>
              </a:ext>
            </a:extLst>
          </p:cNvPr>
          <p:cNvSpPr/>
          <p:nvPr/>
        </p:nvSpPr>
        <p:spPr>
          <a:xfrm>
            <a:off x="924910" y="2797220"/>
            <a:ext cx="10342179" cy="146997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C038E-5866-7E46-88EC-06F166235976}"/>
              </a:ext>
            </a:extLst>
          </p:cNvPr>
          <p:cNvSpPr txBox="1"/>
          <p:nvPr/>
        </p:nvSpPr>
        <p:spPr>
          <a:xfrm>
            <a:off x="4503682" y="4892381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10-day subset of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0279FD-C95F-5441-81F9-66EA570ED330}"/>
              </a:ext>
            </a:extLst>
          </p:cNvPr>
          <p:cNvSpPr txBox="1"/>
          <p:nvPr/>
        </p:nvSpPr>
        <p:spPr>
          <a:xfrm>
            <a:off x="1918139" y="3540933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Stock Price Ratios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F3E4C-5EE4-054E-BF1D-04447150ECD6}"/>
              </a:ext>
            </a:extLst>
          </p:cNvPr>
          <p:cNvSpPr txBox="1"/>
          <p:nvPr/>
        </p:nvSpPr>
        <p:spPr>
          <a:xfrm>
            <a:off x="7089227" y="3540933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Predicted Week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862818F2-2D2B-5849-819C-446820F757AB}"/>
              </a:ext>
            </a:extLst>
          </p:cNvPr>
          <p:cNvSpPr/>
          <p:nvPr/>
        </p:nvSpPr>
        <p:spPr>
          <a:xfrm rot="16200000">
            <a:off x="5840395" y="-534316"/>
            <a:ext cx="511212" cy="1034218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D3607-4C8C-5C43-A398-5818B2B66819}"/>
              </a:ext>
            </a:extLst>
          </p:cNvPr>
          <p:cNvSpPr txBox="1"/>
          <p:nvPr/>
        </p:nvSpPr>
        <p:spPr>
          <a:xfrm>
            <a:off x="1918138" y="3201584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j-1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895883-7DDD-0C4B-A25C-7777991489A0}"/>
              </a:ext>
            </a:extLst>
          </p:cNvPr>
          <p:cNvSpPr txBox="1"/>
          <p:nvPr/>
        </p:nvSpPr>
        <p:spPr>
          <a:xfrm>
            <a:off x="7089227" y="3244334"/>
            <a:ext cx="318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7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22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Renewable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8" y="357351"/>
            <a:ext cx="2674521" cy="1964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47854" y="376075"/>
            <a:ext cx="2676130" cy="192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9169" y="2446020"/>
            <a:ext cx="2676130" cy="1965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7854" y="2446020"/>
            <a:ext cx="2676130" cy="1965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29169" y="4554595"/>
            <a:ext cx="2676130" cy="192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35A30-B580-FC45-A259-076CCC74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854" y="4536446"/>
            <a:ext cx="2676130" cy="19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1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Renewable Pre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8" y="357351"/>
            <a:ext cx="2674520" cy="1964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3341" y="376075"/>
            <a:ext cx="2625155" cy="192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9169" y="2446020"/>
            <a:ext cx="2676129" cy="1965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7854" y="2446020"/>
            <a:ext cx="2676129" cy="1965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29170" y="4554595"/>
            <a:ext cx="2676128" cy="192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35A30-B580-FC45-A259-076CCC74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548637" y="4536446"/>
            <a:ext cx="2674563" cy="19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6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Renewable Post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8" y="357351"/>
            <a:ext cx="2674520" cy="1964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3341" y="376075"/>
            <a:ext cx="2625155" cy="192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9169" y="2446020"/>
            <a:ext cx="2676129" cy="1965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7854" y="2446020"/>
            <a:ext cx="2676129" cy="1965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EDE0-A9DA-CD4D-982C-8B616C78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54656" y="4554595"/>
            <a:ext cx="2625155" cy="192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35A30-B580-FC45-A259-076CCC749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548637" y="4536446"/>
            <a:ext cx="2674563" cy="19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4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95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8" y="357351"/>
            <a:ext cx="2674520" cy="1964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3341" y="394442"/>
            <a:ext cx="2625155" cy="1891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9169" y="2446020"/>
            <a:ext cx="2676129" cy="1965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7854" y="2446020"/>
            <a:ext cx="2676129" cy="19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31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Markets Pre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9" y="357351"/>
            <a:ext cx="2674518" cy="1964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98343" y="394442"/>
            <a:ext cx="2575151" cy="1891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9170" y="2446020"/>
            <a:ext cx="2676127" cy="1965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7855" y="2446020"/>
            <a:ext cx="2676127" cy="19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F84EC9-221F-544E-85E2-5263DA1DD94B}"/>
              </a:ext>
            </a:extLst>
          </p:cNvPr>
          <p:cNvSpPr txBox="1"/>
          <p:nvPr/>
        </p:nvSpPr>
        <p:spPr>
          <a:xfrm>
            <a:off x="190500" y="87313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Markets Post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45275-FABA-504B-A60A-EDFD8323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0779" y="357351"/>
            <a:ext cx="2674518" cy="1964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73B-B824-7149-AE01-64495894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98343" y="394442"/>
            <a:ext cx="2575151" cy="1891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C0FD5-D78B-B546-9D84-B95267EB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9170" y="2446020"/>
            <a:ext cx="2676127" cy="1965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EB0CC-8B03-D945-9949-0CEAB9B4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7855" y="2446020"/>
            <a:ext cx="2676127" cy="19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78</Words>
  <Application>Microsoft Macintosh PowerPoint</Application>
  <PresentationFormat>Widescreen</PresentationFormat>
  <Paragraphs>31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Hamrick, Grayson</dc:creator>
  <cp:lastModifiedBy>Hamrick, Grayson</cp:lastModifiedBy>
  <cp:revision>44</cp:revision>
  <dcterms:created xsi:type="dcterms:W3CDTF">2021-03-09T04:17:56Z</dcterms:created>
  <dcterms:modified xsi:type="dcterms:W3CDTF">2021-05-12T03:16:09Z</dcterms:modified>
</cp:coreProperties>
</file>